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96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28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55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85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21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9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697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65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643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74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A113-671B-4B7D-B4C5-FE4572B5553D}" type="datetimeFigureOut">
              <a:rPr lang="es-CO" smtClean="0"/>
              <a:t>25/04/2018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C0F6-A7D3-4977-9F6E-1D92860DAE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328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5612130" cy="236537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84006" y="2626023"/>
            <a:ext cx="5612130" cy="24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14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andrecho</dc:creator>
  <cp:lastModifiedBy>andrecho</cp:lastModifiedBy>
  <cp:revision>1</cp:revision>
  <dcterms:created xsi:type="dcterms:W3CDTF">2018-04-25T23:15:08Z</dcterms:created>
  <dcterms:modified xsi:type="dcterms:W3CDTF">2018-04-25T23:20:28Z</dcterms:modified>
</cp:coreProperties>
</file>